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63" r:id="rId2"/>
    <p:sldId id="259" r:id="rId3"/>
    <p:sldId id="260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41"/>
  </p:normalViewPr>
  <p:slideViewPr>
    <p:cSldViewPr snapToGrid="0">
      <p:cViewPr varScale="1">
        <p:scale>
          <a:sx n="112" d="100"/>
          <a:sy n="112" d="100"/>
        </p:scale>
        <p:origin x="-47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690E7E7E-C27F-D237-9AF9-A5736E3964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E72D008-726B-8DB5-F8E9-1D444BF6D6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C17B4-187A-7340-928E-A4D7B78D1713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9312C7-7BFA-DA33-3534-80CFD31CDF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644D4BD-5581-C639-70EB-344E544429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1AE7A-338C-AF4A-8890-3EB93BFBF3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7202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48063B-9EA2-BCF3-6A20-BC78FCEF7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74A8BC5-91DD-E296-67AD-3294275D7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B7B8C3-B165-8D29-D0B5-2CB06321F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456826-BF06-7BC2-723C-83C4D306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28F040-93CF-8011-3544-C8E483054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5119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4AEA48-6843-63F8-7E9C-6A2FD1A19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40487B8-94E6-AAC4-C978-B91A9F883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ABEF6C-C1E5-AE40-1625-D1899B6FA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7B7E9C-19BF-839C-9F8E-1AA7004A9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DCED7D-934B-8787-E720-4D4643EF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48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FF085D9-9A11-650B-ED16-7F54A9BC7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CAFC918-C252-4A99-BEBB-EA1D508D3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9291CE-0671-AA6A-6EDF-770B6CF1C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145587-EA5D-50AE-57F9-550B7B8DF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F687E8-0FB7-76C8-FC6D-34AB0AFF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92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9E288F-5D4E-2388-B312-381D3DECE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310B53-8C7B-DB9E-9D1F-0DF241FA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0F6E83-0689-C44D-3F75-215C78B41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E21637-2EB8-7ECD-CBA7-12747D346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9644B0-1A1D-23C6-7F69-6398CE85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10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A91DFF-C106-9C3F-1220-F13D610A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B40A5A-B674-A954-1BC2-CFAFD6985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467038-FDF7-6D0E-2B99-2FE091AF5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14B8D23-B564-6A9D-CE67-96B2F0652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651C4A-09DF-49A8-09A2-E01DD57A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19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0A3FD2-8743-D43B-BE20-C7F95498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36C60B-A208-C870-DD7E-78BE41BC6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3BD9C6B-3620-F61D-EB57-EB46DAFD5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EA57B04-F5B2-2574-17F8-D44A5A454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D09397-CD9E-75A3-BCBD-79CE0344E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A7F351C-ADA1-2A61-C4D7-CC79C767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170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2CC0AC-F0B3-A9B5-670E-34221D923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FC052C-BBAE-9452-7F4B-C6FE435DA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42DCAB2-5C3D-BDF2-2590-73BC95CA2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35A5803-04B7-339F-AF98-2373E5EECA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2EE18F1-D9A5-333F-2A87-331C1B075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2A2ABE4-56B2-A9AA-B7B6-C686232D7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41CD348-B749-B8E0-3B48-084667557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330E725-5553-3DD7-1C3A-2E5950CB1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242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BE20A4-367A-7806-6619-51A30B81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7C22D8-E47D-2932-7512-E0E95672C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2C25772-D1B3-644E-8CFF-1FB7409E2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A7EC35A-48D3-5B46-DE0C-BDC5CC90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45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64F92B6-F624-DFE9-79AE-7E0A130A1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A35C44-6BFD-948C-A318-486144EA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AE585EC-947D-B4AB-A7CC-CC94F952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72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4A59E7-76D1-21B8-7501-D906F066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3F82ED-39C5-F205-39CD-AA0CB1A4A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C2A1ED-E8B8-88FD-EE61-F5CAAADC36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6AA6B07-4B54-C342-8CEA-2B8BFE226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F96CF74-2FDE-7562-185A-223213E9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830B12-1FDD-B2C4-4A5A-FFBC01BDA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728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898EA0-53E3-8FA2-05AC-FFCE52C9D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05DA7E2-6834-0519-BB6A-50D4E58CC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98EE8F8-A4E7-BD2A-47D9-BE456B060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93BD999-39A6-3E8E-4865-1E221091E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01EEFDE-163B-1240-7468-D4CAF8376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50CC37-0FEF-0F0F-01CA-A6678FA9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191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81092B-13D5-2372-E05D-832A8DA88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98CC177-9C18-0254-8281-3240D52B9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92FB20-330B-53E9-4494-D8110D43C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D8E44-4824-D444-A964-73E263DE9085}" type="datetimeFigureOut">
              <a:rPr lang="ru-RU" smtClean="0"/>
              <a:pPr/>
              <a:t>18.12.2024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1C980A-6B5E-FCC1-205C-EA7C579663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07776DB-BF7E-8BAB-0F82-3112D309B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983EA-3623-0A4C-B7FD-F03DCA18E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287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1B4E580-DE71-11EF-A3BE-2788F9879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8497" cy="77808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36454DE-C152-E953-F8BB-E47A816600B6}"/>
              </a:ext>
            </a:extLst>
          </p:cNvPr>
          <p:cNvSpPr txBox="1"/>
          <p:nvPr/>
        </p:nvSpPr>
        <p:spPr>
          <a:xfrm>
            <a:off x="1050324" y="383059"/>
            <a:ext cx="10725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Муниципальное автономное дошкольное образовательное учреждение детский сад «Солнышко» 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с. Юмагузино муниципального района Кугарчинский район Республики Башкортостан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9C980D-97BC-4B34-BDD2-BFB8CA719EE4}"/>
              </a:ext>
            </a:extLst>
          </p:cNvPr>
          <p:cNvSpPr txBox="1"/>
          <p:nvPr/>
        </p:nvSpPr>
        <p:spPr>
          <a:xfrm>
            <a:off x="1828800" y="3589867"/>
            <a:ext cx="630194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            </a:t>
            </a:r>
          </a:p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              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Подготовила: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</a:rPr>
              <a:t>Латыпова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</a:rPr>
              <a:t>Гульназ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</a:rPr>
              <a:t>Мухаметвалиевна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, заведующий</a:t>
            </a:r>
          </a:p>
          <a:p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.Юмагузино, 2024г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12ABD5-FF26-5641-18BC-B9DB7F5B22E1}"/>
              </a:ext>
            </a:extLst>
          </p:cNvPr>
          <p:cNvSpPr txBox="1"/>
          <p:nvPr/>
        </p:nvSpPr>
        <p:spPr>
          <a:xfrm>
            <a:off x="1583266" y="1721307"/>
            <a:ext cx="86687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Республиканский конкурс </a:t>
            </a:r>
            <a:r>
              <a:rPr lang="ru-RU" sz="2800" dirty="0" smtClean="0"/>
              <a:t>«Новогодний </a:t>
            </a:r>
            <a:r>
              <a:rPr lang="ru-RU" sz="2800" dirty="0" err="1" smtClean="0"/>
              <a:t>арт-дизайн</a:t>
            </a:r>
            <a:r>
              <a:rPr lang="ru-RU" sz="2800" dirty="0" smtClean="0"/>
              <a:t>» </a:t>
            </a:r>
            <a:endParaRPr lang="ru-RU" sz="2800" dirty="0" smtClean="0"/>
          </a:p>
          <a:p>
            <a:r>
              <a:rPr lang="ru-RU" sz="2800" dirty="0" smtClean="0"/>
              <a:t>в рамках </a:t>
            </a:r>
            <a:r>
              <a:rPr lang="ru-RU" sz="2800" dirty="0" smtClean="0"/>
              <a:t>Республиканской акции «Ёлочка, живи!»</a:t>
            </a: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58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2D8CF9C-6885-8316-858E-015525C7F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997" y="-23150"/>
            <a:ext cx="12364997" cy="76006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691097-54B9-ECD6-C852-22CBDEFB8290}"/>
              </a:ext>
            </a:extLst>
          </p:cNvPr>
          <p:cNvSpPr txBox="1"/>
          <p:nvPr/>
        </p:nvSpPr>
        <p:spPr>
          <a:xfrm>
            <a:off x="6240162" y="432485"/>
            <a:ext cx="29656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Ежегодно на участке детского сада мы устанавливали живую ель.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А в этом году у нас созрела классная идея </a:t>
            </a:r>
            <a:r>
              <a:rPr lang="ru-RU" sz="2000" dirty="0" smtClean="0">
                <a:solidFill>
                  <a:srgbClr val="C00000"/>
                </a:solidFill>
              </a:rPr>
              <a:t>— сделать простую новогоднюю елку из металла и гирлянд.</a:t>
            </a:r>
            <a:endParaRPr lang="ru-RU" sz="2000" dirty="0">
              <a:solidFill>
                <a:srgbClr val="C00000"/>
              </a:solidFill>
            </a:endParaRP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 descr="20241218_1446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66" y="186267"/>
            <a:ext cx="5232401" cy="597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8036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387DA4-63C7-A1A7-263E-BBB93ED2A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9F5648-8DC4-3E7F-B390-10C40A222328}"/>
              </a:ext>
            </a:extLst>
          </p:cNvPr>
          <p:cNvSpPr txBox="1"/>
          <p:nvPr/>
        </p:nvSpPr>
        <p:spPr>
          <a:xfrm>
            <a:off x="6493933" y="595471"/>
            <a:ext cx="324273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Выросла красавица из </a:t>
            </a:r>
            <a:r>
              <a:rPr lang="ru-RU" sz="2000" b="1" dirty="0" err="1" smtClean="0">
                <a:solidFill>
                  <a:srgbClr val="C00000"/>
                </a:solidFill>
              </a:rPr>
              <a:t>металлопрофиля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н</a:t>
            </a:r>
            <a:r>
              <a:rPr lang="ru-RU" sz="2000" b="1" dirty="0" smtClean="0">
                <a:solidFill>
                  <a:srgbClr val="C00000"/>
                </a:solidFill>
              </a:rPr>
              <a:t>а радость деткам малым.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Мы сохранили еще одну Ёлочку!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 descr="20241217_07482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34" y="660399"/>
            <a:ext cx="5758968" cy="588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235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9B85281-D475-0A5B-9FDE-7B20B6A9D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6717" y="0"/>
            <a:ext cx="12192000" cy="72904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0A297E5-49F5-9685-081C-B6E166588CB7}"/>
              </a:ext>
            </a:extLst>
          </p:cNvPr>
          <p:cNvSpPr txBox="1"/>
          <p:nvPr/>
        </p:nvSpPr>
        <p:spPr>
          <a:xfrm>
            <a:off x="2142068" y="5840653"/>
            <a:ext cx="6028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Ёлка из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профильного металла и гирлянд стала отличным украшением участка детского сада.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 descr="20241216_07404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7" y="279398"/>
            <a:ext cx="6784623" cy="508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56205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6309</TotalTime>
  <Words>107</Words>
  <Application>Microsoft Office PowerPoint</Application>
  <PresentationFormat>Произвольный</PresentationFormat>
  <Paragraphs>20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Рагида Кутлумбетова</dc:creator>
  <cp:lastModifiedBy>солнышко</cp:lastModifiedBy>
  <cp:revision>6</cp:revision>
  <cp:lastPrinted>2024-12-13T06:01:55Z</cp:lastPrinted>
  <dcterms:created xsi:type="dcterms:W3CDTF">2024-12-13T04:42:58Z</dcterms:created>
  <dcterms:modified xsi:type="dcterms:W3CDTF">2024-12-18T10:28:22Z</dcterms:modified>
</cp:coreProperties>
</file>